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9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38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7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6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8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694" r:id="rId5"/>
    <p:sldLayoutId id="2147483695" r:id="rId6"/>
    <p:sldLayoutId id="2147483701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2C65C26-6824-442F-9AF4-34668782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5" b="25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CE7F9-A17F-2246-8BB4-55365B46F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/>
              <a:t>For: Vegans moving to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88273-4257-8E4B-ADF6-95C00F21C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cluster analysis of vegan places in </a:t>
            </a:r>
            <a:r>
              <a:rPr lang="en-US" dirty="0" err="1"/>
              <a:t>toronto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5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9CB3-9912-914E-910F-E7B47658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 Where I’d stay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324E-841B-3E4A-9577-B5445FD6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133850" cy="4160520"/>
          </a:xfrm>
        </p:spPr>
        <p:txBody>
          <a:bodyPr/>
          <a:lstStyle/>
          <a:p>
            <a:r>
              <a:rPr lang="en-US" dirty="0"/>
              <a:t>If I had to pick, I would stay here: based on the walking distance proximity to different vegan food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7961-554E-EA4C-8088-117775BD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27906"/>
            <a:ext cx="5562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6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A24-F553-5048-A2A5-7FA1BD91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36123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F74B-A6BF-8C45-8938-6ED0CB83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are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B214-2897-CC40-8078-B9426779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Vegan dietary restriction means missing out on your favorite foods</a:t>
            </a:r>
          </a:p>
          <a:p>
            <a:endParaRPr lang="en-US" dirty="0"/>
          </a:p>
          <a:p>
            <a:r>
              <a:rPr lang="en-US" dirty="0"/>
              <a:t>Desserts – have egg</a:t>
            </a:r>
          </a:p>
          <a:p>
            <a:r>
              <a:rPr lang="en-US" dirty="0"/>
              <a:t>Non vegan ingredients like dairy and milk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5BE9-E8B1-964B-8409-68914F62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person moving to Toronto who is vegan..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056C6-D60B-9541-80B0-3E851583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.. Will sure doubt need a neighborhood with a few vegan places near by</a:t>
            </a:r>
          </a:p>
          <a:p>
            <a:endParaRPr lang="en-US" dirty="0"/>
          </a:p>
          <a:p>
            <a:pPr lvl="1"/>
            <a:r>
              <a:rPr lang="en-US" dirty="0"/>
              <a:t>Within walking distance</a:t>
            </a:r>
          </a:p>
          <a:p>
            <a:pPr lvl="1"/>
            <a:r>
              <a:rPr lang="en-US" dirty="0"/>
              <a:t>Recognized as Vegan by </a:t>
            </a:r>
            <a:r>
              <a:rPr lang="en-US" dirty="0" err="1"/>
              <a:t>FourSquare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B670-1A15-4942-9431-A42133BC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85C3A-C5EC-9D40-BE20-B8882E89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2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B5C6-8A7C-B249-A883-B905B21B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the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521D-8113-EC4B-A48D-9229DE53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scrapped Wikipedia for the list of neighborhoods and then cleaned it as seen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AEDEF-792D-E742-A990-D45387A1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18" y="3075964"/>
            <a:ext cx="5308032" cy="34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B5C6-8A7C-B249-A883-B905B21B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 the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521D-8113-EC4B-A48D-9229DE53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then added geocoding search from google to get latitude and 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7BFFC-1C48-DA48-95D3-F503EC80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3115521"/>
            <a:ext cx="7078662" cy="35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1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6F92-C6EA-F746-AD13-FE8DD2B8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proximity searches on Four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4204-912B-CB40-872C-766278B2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5948363" cy="4160520"/>
          </a:xfrm>
        </p:spPr>
        <p:txBody>
          <a:bodyPr/>
          <a:lstStyle/>
          <a:p>
            <a:r>
              <a:rPr lang="en-US" dirty="0"/>
              <a:t>We set restrictions on distance (within walking distance)</a:t>
            </a:r>
          </a:p>
          <a:p>
            <a:endParaRPr lang="en-US" dirty="0"/>
          </a:p>
          <a:p>
            <a:r>
              <a:rPr lang="en-US" dirty="0"/>
              <a:t>And searched for Vegan</a:t>
            </a:r>
          </a:p>
          <a:p>
            <a:endParaRPr lang="en-US" dirty="0"/>
          </a:p>
          <a:p>
            <a:r>
              <a:rPr lang="en-US" dirty="0"/>
              <a:t>We compiled a list of unique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2B0C1-E10F-5541-84E0-5414DDC7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24" y="1214438"/>
            <a:ext cx="4615726" cy="52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08A7-6327-2E45-B05A-08CA60D2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Restaurants 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7C27E-1297-FB47-85D8-85C8198C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mapped 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034D5-2575-4A45-86C0-18063C83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76" y="2914650"/>
            <a:ext cx="8516424" cy="37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593D-4BCB-F14A-89AE-F80A70A8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we identified which neighborhoods were most Vegan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1119-9118-6D4C-B860-2AE8E2CE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1680"/>
            <a:ext cx="3105149" cy="4160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did an analysis to see which neighborhoods had a high density of vegan places, and then placed them on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47783-371E-B44A-908D-0D83645B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85" y="2011680"/>
            <a:ext cx="7189752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424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352441"/>
      </a:dk2>
      <a:lt2>
        <a:srgbClr val="E2E2E8"/>
      </a:lt2>
      <a:accent1>
        <a:srgbClr val="A5A27D"/>
      </a:accent1>
      <a:accent2>
        <a:srgbClr val="B8997B"/>
      </a:accent2>
      <a:accent3>
        <a:srgbClr val="C39490"/>
      </a:accent3>
      <a:accent4>
        <a:srgbClr val="BA7F92"/>
      </a:accent4>
      <a:accent5>
        <a:srgbClr val="C390B6"/>
      </a:accent5>
      <a:accent6>
        <a:srgbClr val="B07FBA"/>
      </a:accent6>
      <a:hlink>
        <a:srgbClr val="696F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199</Words>
  <Application>Microsoft Macintosh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Elephant</vt:lpstr>
      <vt:lpstr>BrushVTI</vt:lpstr>
      <vt:lpstr>For: Vegans moving to toronto</vt:lpstr>
      <vt:lpstr>Restrictions are tough</vt:lpstr>
      <vt:lpstr>A person moving to Toronto who is vegan..</vt:lpstr>
      <vt:lpstr>Our Process</vt:lpstr>
      <vt:lpstr>Importing the neighborhoods</vt:lpstr>
      <vt:lpstr>Geocoding the neighborhoods</vt:lpstr>
      <vt:lpstr>Running proximity searches on Four Square</vt:lpstr>
      <vt:lpstr>Restaurants on maps</vt:lpstr>
      <vt:lpstr>Then we identified which neighborhoods were most Vegan</vt:lpstr>
      <vt:lpstr>Conclusion:  Where I’d stay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For: Vegans moving to toronto</dc:title>
  <dc:creator>Karm Choudhry</dc:creator>
  <cp:lastModifiedBy>Karm Choudhry</cp:lastModifiedBy>
  <cp:revision>2</cp:revision>
  <dcterms:created xsi:type="dcterms:W3CDTF">2020-05-19T21:33:27Z</dcterms:created>
  <dcterms:modified xsi:type="dcterms:W3CDTF">2020-05-19T21:52:34Z</dcterms:modified>
</cp:coreProperties>
</file>